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4/4/2016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American Cincinnatus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 1792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George Washington is unanimously reelected to a second term in 1792</a:t>
            </a:r>
          </a:p>
          <a:p>
            <a:endParaRPr lang="en-US" u="sng" dirty="0" smtClean="0"/>
          </a:p>
          <a:p>
            <a:r>
              <a:rPr lang="en-US" dirty="0" smtClean="0"/>
              <a:t>He did not want to serve a second term, but the fighting between Jefferson and Hamilton forced him to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399"/>
            <a:ext cx="4648200" cy="556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1/17/Washington's_inauguration_at_Philadelphia_cph.3g1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892049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4004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Good Thing Going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President Washington:</a:t>
            </a:r>
          </a:p>
          <a:p>
            <a:pPr lvl="1"/>
            <a:r>
              <a:rPr lang="en-US" u="sng" dirty="0" smtClean="0"/>
              <a:t>Established the Cabinet of the United States</a:t>
            </a:r>
          </a:p>
          <a:p>
            <a:pPr lvl="1"/>
            <a:r>
              <a:rPr lang="en-US" u="sng" dirty="0" smtClean="0"/>
              <a:t>Signed the Jay Treaty in 1795 which averted war with Great Britain and settled lingering issues from the American Revolution </a:t>
            </a:r>
          </a:p>
          <a:p>
            <a:pPr lvl="1"/>
            <a:r>
              <a:rPr lang="en-US" u="sng" dirty="0" smtClean="0"/>
              <a:t>Established the Bank of the United States and the United States Mint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Not bad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Trouble Ahead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states are still in debt from the American Revolution</a:t>
            </a:r>
          </a:p>
          <a:p>
            <a:endParaRPr lang="en-US" dirty="0" smtClean="0"/>
          </a:p>
          <a:p>
            <a:r>
              <a:rPr lang="en-US" u="sng" dirty="0" smtClean="0"/>
              <a:t>Hamilton proposes </a:t>
            </a:r>
            <a:r>
              <a:rPr lang="en-US" i="1" u="sng" dirty="0" smtClean="0"/>
              <a:t>assumption:</a:t>
            </a:r>
            <a:r>
              <a:rPr lang="en-US" u="sng" dirty="0" smtClean="0"/>
              <a:t> the federal government takes on the debt so all the states can help</a:t>
            </a:r>
          </a:p>
          <a:p>
            <a:pPr lvl="1"/>
            <a:r>
              <a:rPr lang="en-US" dirty="0" smtClean="0"/>
              <a:t>But the southern states paid off their debt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495800" cy="560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Deal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Washington’s blessing, James Madison brokers a deal between Jefferson and Hamilton</a:t>
            </a:r>
          </a:p>
          <a:p>
            <a:pPr lvl="1"/>
            <a:r>
              <a:rPr lang="en-US" u="sng" dirty="0" smtClean="0"/>
              <a:t>Southern states accept assumption and agree to help pay off the debt</a:t>
            </a:r>
          </a:p>
          <a:p>
            <a:pPr lvl="1"/>
            <a:r>
              <a:rPr lang="en-US" u="sng" dirty="0" smtClean="0"/>
              <a:t>In exchange, a new permanent national capital city will be built in the south</a:t>
            </a:r>
          </a:p>
          <a:p>
            <a:pPr lvl="1"/>
            <a:r>
              <a:rPr lang="en-US" dirty="0" smtClean="0"/>
              <a:t>Washington already has a place scouted on the Maryland-Virginia border near the Potomac River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Hail and Farewell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he could have won if he had campaigned, Washington refused to run for a third term</a:t>
            </a:r>
          </a:p>
          <a:p>
            <a:endParaRPr lang="en-US" dirty="0" smtClean="0"/>
          </a:p>
          <a:p>
            <a:r>
              <a:rPr lang="en-US" dirty="0" smtClean="0"/>
              <a:t>Washington elected to retire to Mount Vernon after two terms as president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Farewell Address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Washington’s Farewell Address:</a:t>
            </a:r>
          </a:p>
          <a:p>
            <a:pPr lvl="1"/>
            <a:r>
              <a:rPr lang="en-US" u="sng" dirty="0" smtClean="0"/>
              <a:t>Urged Americans to stay out of lengthy foreign alliances and pursue a policy of isolationism: stay neutral and out of European wars if possible</a:t>
            </a:r>
          </a:p>
          <a:p>
            <a:pPr lvl="1"/>
            <a:r>
              <a:rPr lang="en-US" u="sng" dirty="0" smtClean="0"/>
              <a:t>Warned Americans against political parties</a:t>
            </a:r>
          </a:p>
          <a:p>
            <a:pPr lvl="1"/>
            <a:endParaRPr lang="en-US" u="sng" dirty="0" smtClean="0"/>
          </a:p>
          <a:p>
            <a:r>
              <a:rPr lang="en-US" dirty="0" smtClean="0"/>
              <a:t>Washington’s Farewell Address was his parting advice to the nation after 20 years of leadership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69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827</TotalTime>
  <Words>318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American Cincinnatus </vt:lpstr>
      <vt:lpstr>Election 1792</vt:lpstr>
      <vt:lpstr>PowerPoint Presentation</vt:lpstr>
      <vt:lpstr>A Good Thing Going</vt:lpstr>
      <vt:lpstr>Trouble Ahead</vt:lpstr>
      <vt:lpstr>The Deal</vt:lpstr>
      <vt:lpstr>Hail and Farewell</vt:lpstr>
      <vt:lpstr>The Farewell Address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Cincinnatus </dc:title>
  <dc:creator>Lawrence Ashley Staten</dc:creator>
  <cp:lastModifiedBy>Lawrence Staten</cp:lastModifiedBy>
  <cp:revision>7</cp:revision>
  <dcterms:created xsi:type="dcterms:W3CDTF">2012-03-25T19:48:07Z</dcterms:created>
  <dcterms:modified xsi:type="dcterms:W3CDTF">2016-04-04T11:47:28Z</dcterms:modified>
</cp:coreProperties>
</file>